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AF8A4D-B62C-C811-F261-3B8D5955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B1F1F47-20B5-DBA2-29CE-1E849C0F7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5D0F3-CE40-4772-809D-6151A04B99FA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8BBFEB6-8CE9-953A-B780-8CD77F972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E745606-09DB-E108-C72B-FC4F2F9DD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A0D68-5A5D-4965-BAD4-16A72196E3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224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8D7718C-3898-C7FF-9925-66D2C12D0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560C15-F6BE-860E-FCFA-167F9C62F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A78A76-F509-7313-5E0E-337B9DEF2A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D5D0F3-CE40-4772-809D-6151A04B99FA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61F5F5-1500-548F-93D0-FE41B83915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BCF64B-65FF-0FE9-3439-DC426DC52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6A0D68-5A5D-4965-BAD4-16A72196E3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967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F968E4B-00D6-C661-4A62-F79345800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47DB30-E6E8-3302-BBE8-4AE945F4BB5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242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B8C822E-8B45-291D-AA0C-B99E7668E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E8B826D-7D53-D83E-11AE-7BDCE63D7E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725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C72493B-A9A0-E8D9-1CFD-811CDA2AF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16E03FB-379F-DBFD-31B9-FABAB911A13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31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6D4CC84-83A4-E09E-62EA-B4433D3A8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B01796D-AD5C-63D1-16E7-14CECD5571A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380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104A0DA-C644-7697-71B7-5A6989F1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D9048B-4BF5-9393-3065-7E9E08BAD2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885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0AA2149-3835-6513-7333-E011DD388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9D83490-6443-0B16-087C-4D7B2FC955E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999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3FF538F-3BBC-9A3F-2E77-F56751383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BC8E807-E6ED-1FFC-9062-ADBA437D555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28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07AC50C-754F-6109-F547-34275E889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2062C0F-F649-DDF4-0662-867D293108A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575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E4CCCCE-C019-7AA0-99BB-A5C6512DE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D1F9204-4292-391F-67CE-A60D1DBE150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954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0047D25-D717-5EAA-F05E-AC4E89FCE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DE41A5-8281-44AA-449F-22C279356EA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046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022A891-8A1C-4770-2FD8-D0E7EE99A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6109884-06CC-1B09-1B4A-CB23E1D0F5B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858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48356E9-5579-BF0A-868E-C35614C8E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68F7A7A-C782-3FD0-EBBC-1D55D640578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754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C37C0A9-1463-3D48-CEF4-2EE33B027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8DF3B7-CE46-601C-98B2-C165359A62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747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3DFA7A3-BF92-857E-0F9F-9FABA0A10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AE3F508-08D3-B360-DF03-D859548F723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40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5390775-CA60-01F5-C8F5-F2A4BC9A3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350A857-2296-2278-223E-55379D299A6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85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68775DB-8AA0-EC73-64DD-A0F6673FC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59D2ACB-0A0D-BBAC-97F5-497D63029F9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98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A153980-839E-2A07-5769-31ED70396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97FD0A5-F0A5-1ECF-BD32-878A55E47C7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658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F5DDE1E-B327-6A23-B4B9-6EC7918AB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844F58-9D8B-080E-D804-EEDA0FD4BB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68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A6E28AD-F000-7C87-F00B-98AD63449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3CFFEAA-6BEA-22C4-2818-D4812267AE5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60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82C36D8-71D8-6EA8-1F83-D794BA402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E2238B2-9E75-A353-B564-F6A92B29B65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160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 Light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Dingdust</dc:creator>
  <cp:lastModifiedBy>Dingdust</cp:lastModifiedBy>
  <cp:revision>1</cp:revision>
  <dcterms:created xsi:type="dcterms:W3CDTF">2025-10-09T08:07:47Z</dcterms:created>
  <dcterms:modified xsi:type="dcterms:W3CDTF">2025-10-09T08:07:47Z</dcterms:modified>
</cp:coreProperties>
</file>

<file path=docProps/thumbnail.jpeg>
</file>